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72" r:id="rId2"/>
    <p:sldId id="277" r:id="rId3"/>
    <p:sldId id="257" r:id="rId4"/>
    <p:sldId id="258" r:id="rId5"/>
    <p:sldId id="260" r:id="rId6"/>
    <p:sldId id="261" r:id="rId7"/>
    <p:sldId id="262" r:id="rId8"/>
    <p:sldId id="278" r:id="rId9"/>
    <p:sldId id="263" r:id="rId10"/>
    <p:sldId id="265" r:id="rId11"/>
    <p:sldId id="266" r:id="rId12"/>
    <p:sldId id="264" r:id="rId13"/>
    <p:sldId id="259" r:id="rId14"/>
    <p:sldId id="273" r:id="rId15"/>
    <p:sldId id="267" r:id="rId16"/>
    <p:sldId id="271" r:id="rId17"/>
    <p:sldId id="268" r:id="rId18"/>
    <p:sldId id="274" r:id="rId19"/>
    <p:sldId id="269" r:id="rId20"/>
    <p:sldId id="270" r:id="rId21"/>
    <p:sldId id="275" r:id="rId22"/>
    <p:sldId id="276" r:id="rId23"/>
    <p:sldId id="25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E3C204A6-A825-4FC6-8182-8A9FACEDA99B}" type="datetimeFigureOut">
              <a:rPr lang="en-IN" smtClean="0"/>
              <a:pPr/>
              <a:t>17-10-2023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6833702C-3C37-415E-9B21-D5060BFAF6E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>
    <p:randomBar dir="vert"/>
  </p:transition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4" name="Snip Single Corner Rectangle 3"/>
          <p:cNvSpPr/>
          <p:nvPr/>
        </p:nvSpPr>
        <p:spPr>
          <a:xfrm>
            <a:off x="179512" y="116632"/>
            <a:ext cx="8784976" cy="6624736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876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941168"/>
            <a:ext cx="2644926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9806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 SERVICE_OTHER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2265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I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642918"/>
            <a:ext cx="7906657" cy="5072098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3692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  MENU_OTHERS 123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" t="5873" r="10484" b="1701"/>
          <a:stretch/>
        </p:blipFill>
        <p:spPr>
          <a:xfrm>
            <a:off x="2771800" y="0"/>
            <a:ext cx="4576490" cy="67413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299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0497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679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591" y="0"/>
            <a:ext cx="484830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716934" cy="12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52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222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Sarvodayam PC</dc:creator>
  <cp:lastModifiedBy>Sarvodayam PC</cp:lastModifiedBy>
  <cp:revision>19</cp:revision>
  <dcterms:created xsi:type="dcterms:W3CDTF">2023-10-04T08:13:59Z</dcterms:created>
  <dcterms:modified xsi:type="dcterms:W3CDTF">2023-10-17T10:29:45Z</dcterms:modified>
</cp:coreProperties>
</file>